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C008-96F8-4B21-88C9-CDA41632BF5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46CC-B009-450A-AC2D-D72E469A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C008-96F8-4B21-88C9-CDA41632BF5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46CC-B009-450A-AC2D-D72E469A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C008-96F8-4B21-88C9-CDA41632BF5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46CC-B009-450A-AC2D-D72E469A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C008-96F8-4B21-88C9-CDA41632BF5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46CC-B009-450A-AC2D-D72E469A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C008-96F8-4B21-88C9-CDA41632BF5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46CC-B009-450A-AC2D-D72E469A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C008-96F8-4B21-88C9-CDA41632BF5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46CC-B009-450A-AC2D-D72E469A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C008-96F8-4B21-88C9-CDA41632BF5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46CC-B009-450A-AC2D-D72E469A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C008-96F8-4B21-88C9-CDA41632BF5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46CC-B009-450A-AC2D-D72E469A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C008-96F8-4B21-88C9-CDA41632BF5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46CC-B009-450A-AC2D-D72E469A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C008-96F8-4B21-88C9-CDA41632BF5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46CC-B009-450A-AC2D-D72E469A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C008-96F8-4B21-88C9-CDA41632BF5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46CC-B009-450A-AC2D-D72E469A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9C008-96F8-4B21-88C9-CDA41632BF55}" type="datetimeFigureOut">
              <a:rPr lang="ru-RU" smtClean="0"/>
              <a:pPr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546CC-B009-450A-AC2D-D72E469A16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20688" y="1052736"/>
            <a:ext cx="576064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mtClean="0"/>
              <a:t>москва</a:t>
            </a:r>
            <a:endParaRPr lang="ru-RU" dirty="0"/>
          </a:p>
        </p:txBody>
      </p:sp>
      <p:pic>
        <p:nvPicPr>
          <p:cNvPr id="1026" name="Picture 2" descr="http://www.kruiz-n.ru/aklipart/moscow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0343" y="-4571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mtClean="0"/>
              <a:t>     сказки</a:t>
            </a:r>
            <a:endParaRPr lang="ru-RU" dirty="0"/>
          </a:p>
        </p:txBody>
      </p:sp>
      <p:pic>
        <p:nvPicPr>
          <p:cNvPr id="1026" name="Picture 2" descr="http://read.ru/images/illustrations/1257186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62275" cy="3857625"/>
          </a:xfrm>
          <a:prstGeom prst="rect">
            <a:avLst/>
          </a:prstGeom>
          <a:noFill/>
        </p:spPr>
      </p:pic>
      <p:pic>
        <p:nvPicPr>
          <p:cNvPr id="4" name="Picture 2" descr="http://img11.nnm.ru/f/c/3/1/f/f81763d94c0f6b71d37bf1fa2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4819650" cy="3857625"/>
          </a:xfrm>
          <a:prstGeom prst="rect">
            <a:avLst/>
          </a:prstGeom>
          <a:noFill/>
        </p:spPr>
      </p:pic>
      <p:pic>
        <p:nvPicPr>
          <p:cNvPr id="5" name="Picture 2" descr="http://www.e-reading.org.ua/cover/148/148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3057525" cy="3857625"/>
          </a:xfrm>
          <a:prstGeom prst="rect">
            <a:avLst/>
          </a:prstGeom>
          <a:noFill/>
        </p:spPr>
      </p:pic>
      <p:pic>
        <p:nvPicPr>
          <p:cNvPr id="6" name="Picture 2" descr="http://www.kmrz.ru/catimg/37/3777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84984"/>
            <a:ext cx="295275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4319" y="-4571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                         Шарль Перро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copypast.ru/foto9/2011/sharl_perro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760640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188640" y="-45719"/>
            <a:ext cx="4320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9324528" cy="6858000"/>
          </a:xfrm>
        </p:spPr>
        <p:txBody>
          <a:bodyPr/>
          <a:lstStyle/>
          <a:p>
            <a:r>
              <a:rPr lang="ru-RU" smtClean="0"/>
              <a:t> сказки</a:t>
            </a:r>
            <a:endParaRPr lang="ru-RU"/>
          </a:p>
        </p:txBody>
      </p:sp>
      <p:pic>
        <p:nvPicPr>
          <p:cNvPr id="1026" name="Picture 2" descr="http://www.bab-ko.ru/image/cache/data/rosman/978-5-353-04738-4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4819650" cy="3857625"/>
          </a:xfrm>
          <a:prstGeom prst="rect">
            <a:avLst/>
          </a:prstGeom>
          <a:noFill/>
        </p:spPr>
      </p:pic>
      <p:pic>
        <p:nvPicPr>
          <p:cNvPr id="4" name="Picture 2" descr="http://sashka.inf.ua/skasgeroi/kotvsapogah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3228975" cy="3857625"/>
          </a:xfrm>
          <a:prstGeom prst="rect">
            <a:avLst/>
          </a:prstGeom>
          <a:noFill/>
        </p:spPr>
      </p:pic>
      <p:pic>
        <p:nvPicPr>
          <p:cNvPr id="5" name="Picture 2" descr="http://images.zone-x.ru/93/78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005064"/>
            <a:ext cx="1971675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260648" y="0"/>
            <a:ext cx="360040" cy="33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ru-RU" b="1" dirty="0" smtClean="0">
                <a:solidFill>
                  <a:schemeClr val="accent2"/>
                </a:solidFill>
              </a:rPr>
              <a:t>А.С. Пушкин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www.rulex.ru/rpg/WebPict/fullpic/1101-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5256584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56792" y="-1539552"/>
            <a:ext cx="1368152" cy="12961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smtClean="0"/>
              <a:t>     Сказки</a:t>
            </a:r>
            <a:endParaRPr lang="ru-RU" dirty="0"/>
          </a:p>
        </p:txBody>
      </p:sp>
      <p:pic>
        <p:nvPicPr>
          <p:cNvPr id="1026" name="Picture 2" descr="http://lib.ru/LITRA/PUSHKIN/saltan/saltan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327648" cy="4721721"/>
          </a:xfrm>
          <a:prstGeom prst="rect">
            <a:avLst/>
          </a:prstGeom>
          <a:noFill/>
        </p:spPr>
      </p:pic>
      <p:pic>
        <p:nvPicPr>
          <p:cNvPr id="4" name="Picture 2" descr="http://images.creativejournal.ru/2010/04/1210-765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635896" cy="462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-603448"/>
            <a:ext cx="144016" cy="6034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294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</a:t>
            </a:r>
            <a:r>
              <a:rPr lang="ru-RU" sz="4000" b="1" dirty="0" smtClean="0">
                <a:solidFill>
                  <a:srgbClr val="C00000"/>
                </a:solidFill>
              </a:rPr>
              <a:t>Сказка – ложь, да в ней намёк,</a:t>
            </a:r>
          </a:p>
          <a:p>
            <a:pPr>
              <a:buNone/>
            </a:pPr>
            <a:r>
              <a:rPr lang="ru-RU" sz="4000" b="1" smtClean="0">
                <a:solidFill>
                  <a:srgbClr val="C00000"/>
                </a:solidFill>
              </a:rPr>
              <a:t>             Добрым </a:t>
            </a:r>
            <a:r>
              <a:rPr lang="ru-RU" sz="4000" b="1" dirty="0" smtClean="0">
                <a:solidFill>
                  <a:srgbClr val="C00000"/>
                </a:solidFill>
              </a:rPr>
              <a:t>молодцам урок.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фрукты </a:t>
            </a:r>
            <a:r>
              <a:rPr lang="ru-RU" smtClean="0"/>
              <a:t>и овощи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fatburningfurnace.com/images/liquid%20diets%20do%20they%20work_eat%20fruits%20and%20veggies%20wh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684584" y="0"/>
            <a:ext cx="288032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mtClean="0"/>
              <a:t>саратов</a:t>
            </a:r>
            <a:endParaRPr lang="ru-RU" dirty="0"/>
          </a:p>
        </p:txBody>
      </p:sp>
      <p:pic>
        <p:nvPicPr>
          <p:cNvPr id="1026" name="Picture 2" descr="http://votrube.ru/uploads/posts/2011-06/1307323138_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-315416"/>
            <a:ext cx="72008" cy="3154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mtClean="0"/>
              <a:t>        репка</a:t>
            </a:r>
            <a:endParaRPr lang="ru-RU" dirty="0"/>
          </a:p>
        </p:txBody>
      </p:sp>
      <p:pic>
        <p:nvPicPr>
          <p:cNvPr id="2050" name="Picture 2" descr="http://www.litmir.net/BookBinary/89619/1333276299/i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-45719"/>
            <a:ext cx="7200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mtClean="0"/>
              <a:t>                         теремок</a:t>
            </a:r>
            <a:endParaRPr lang="ru-RU" dirty="0"/>
          </a:p>
        </p:txBody>
      </p:sp>
      <p:pic>
        <p:nvPicPr>
          <p:cNvPr id="2050" name="Picture 2" descr="http://img01.chitalnya.ru/upload/717/716948230750858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468560" y="142921"/>
            <a:ext cx="14401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Маша </a:t>
            </a:r>
            <a:r>
              <a:rPr lang="ru-RU" smtClean="0"/>
              <a:t>и медведь</a:t>
            </a:r>
            <a:endParaRPr lang="ru-RU" dirty="0"/>
          </a:p>
        </p:txBody>
      </p:sp>
      <p:pic>
        <p:nvPicPr>
          <p:cNvPr id="2050" name="Picture 2" descr="http://vyatmama.ru/skazki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260648" y="0"/>
            <a:ext cx="792088" cy="18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mtClean="0"/>
              <a:t> волк</a:t>
            </a:r>
            <a:endParaRPr lang="ru-RU" dirty="0"/>
          </a:p>
        </p:txBody>
      </p:sp>
      <p:pic>
        <p:nvPicPr>
          <p:cNvPr id="2050" name="Picture 2" descr="http://illustrators.ru/illustrations/371699_original.jpg?13182649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0"/>
            <a:ext cx="144016" cy="18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mtClean="0"/>
              <a:t>                       Волк и лиса</a:t>
            </a:r>
            <a:endParaRPr lang="ru-RU"/>
          </a:p>
        </p:txBody>
      </p:sp>
      <p:pic>
        <p:nvPicPr>
          <p:cNvPr id="2050" name="Picture 2" descr="http://trikky.ru/club/files/2011/08/%D0%B4%D0%BB%D1%8F-%D1%82%D1%80%D0%B8%D0%BA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900608" y="188640"/>
            <a:ext cx="216024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mtClean="0"/>
              <a:t> гуси-лебеди   </a:t>
            </a:r>
            <a:endParaRPr lang="ru-RU" dirty="0"/>
          </a:p>
        </p:txBody>
      </p:sp>
      <p:pic>
        <p:nvPicPr>
          <p:cNvPr id="1026" name="Picture 2" descr="http://www.tek-vent.ru/assets/images/articles/8-%D0%B5%D1%81%D0%BB%D0%B8%20%D1%81%D0%B4%D0%B5%D0%BB%D0%B0%D1%82%D1%8C%20%D0%BF%D0%BE%D0%BC%D0%B5%D0%BD%D1%8C%D1%88%D0%B5,%20%D1%82%D0%BE%20%D1%87%D0%B5%D1%82%D0%BA%D0%BE%20%D0%B1%D1%83%D0%B4%D0%B5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756592" y="183199"/>
            <a:ext cx="7200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b="1" dirty="0" smtClean="0">
                <a:solidFill>
                  <a:schemeClr val="accent2"/>
                </a:solidFill>
              </a:rPr>
              <a:t>Братья Гримм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www.krugosvet.ru/images/1010907_O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192688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54</Words>
  <Application>Microsoft Office PowerPoint</Application>
  <PresentationFormat>Экран (4:3)</PresentationFormat>
  <Paragraphs>20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34</cp:revision>
  <dcterms:created xsi:type="dcterms:W3CDTF">2012-09-05T17:03:26Z</dcterms:created>
  <dcterms:modified xsi:type="dcterms:W3CDTF">2012-11-20T18:27:27Z</dcterms:modified>
</cp:coreProperties>
</file>